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459" r:id="rId2"/>
    <p:sldId id="465" r:id="rId3"/>
    <p:sldId id="466" r:id="rId4"/>
    <p:sldId id="467" r:id="rId5"/>
    <p:sldId id="474" r:id="rId6"/>
    <p:sldId id="860" r:id="rId7"/>
    <p:sldId id="805" r:id="rId8"/>
    <p:sldId id="518" r:id="rId9"/>
    <p:sldId id="520" r:id="rId10"/>
    <p:sldId id="521" r:id="rId11"/>
    <p:sldId id="522" r:id="rId12"/>
    <p:sldId id="861" r:id="rId13"/>
    <p:sldId id="862" r:id="rId14"/>
    <p:sldId id="863" r:id="rId15"/>
    <p:sldId id="839" r:id="rId16"/>
    <p:sldId id="864" r:id="rId17"/>
    <p:sldId id="865" r:id="rId18"/>
    <p:sldId id="866" r:id="rId19"/>
    <p:sldId id="867" r:id="rId20"/>
    <p:sldId id="524" r:id="rId21"/>
    <p:sldId id="868" r:id="rId22"/>
    <p:sldId id="869" r:id="rId23"/>
    <p:sldId id="758" r:id="rId24"/>
    <p:sldId id="675" r:id="rId25"/>
    <p:sldId id="581" r:id="rId26"/>
    <p:sldId id="650" r:id="rId27"/>
    <p:sldId id="582" r:id="rId28"/>
    <p:sldId id="501" r:id="rId29"/>
    <p:sldId id="809" r:id="rId30"/>
    <p:sldId id="540" r:id="rId31"/>
    <p:sldId id="821" r:id="rId32"/>
    <p:sldId id="822" r:id="rId33"/>
    <p:sldId id="832" r:id="rId34"/>
    <p:sldId id="846" r:id="rId35"/>
    <p:sldId id="833" r:id="rId36"/>
    <p:sldId id="761" r:id="rId37"/>
    <p:sldId id="844" r:id="rId38"/>
    <p:sldId id="857" r:id="rId39"/>
    <p:sldId id="858" r:id="rId40"/>
    <p:sldId id="859" r:id="rId41"/>
    <p:sldId id="791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45" autoAdjust="0"/>
    <p:restoredTop sz="82272" autoAdjust="0"/>
  </p:normalViewPr>
  <p:slideViewPr>
    <p:cSldViewPr>
      <p:cViewPr varScale="1">
        <p:scale>
          <a:sx n="88" d="100"/>
          <a:sy n="88" d="100"/>
        </p:scale>
        <p:origin x="2070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20/03/2023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Save the dates</a:t>
            </a:r>
          </a:p>
          <a:p>
            <a:r>
              <a:rPr lang="en-GB" dirty="0"/>
              <a:t>Mums and dads, carers and grandparents - you are invited to join Susie, Tom and Jasmine on a Parenting for Faith course.</a:t>
            </a:r>
          </a:p>
          <a:p>
            <a:r>
              <a:rPr lang="en-GB" dirty="0"/>
              <a:t>Parenting is so overwhelming sometimes isn't it? (Or is it just me?! 😅)</a:t>
            </a:r>
          </a:p>
          <a:p>
            <a:r>
              <a:rPr lang="en-GB" dirty="0"/>
              <a:t>We so want our children to grow up knowing and loving God. Let's come together to seek our Father's help and learn from each other along the way.</a:t>
            </a:r>
          </a:p>
          <a:p>
            <a:r>
              <a:rPr lang="en-GB" dirty="0"/>
              <a:t>There will be a couple of in person sessions, and some over Zoom, because we want to make it as accessible as </a:t>
            </a:r>
            <a:r>
              <a:rPr lang="en-GB" dirty="0" err="1"/>
              <a:t>possible.Special</a:t>
            </a:r>
            <a:r>
              <a:rPr lang="en-GB" dirty="0"/>
              <a:t> plea to Dads - I'd love your company too if you can make it!</a:t>
            </a:r>
          </a:p>
          <a:p>
            <a:r>
              <a:rPr lang="en-GB" dirty="0"/>
              <a:t>Watch the video for more info 👆🏻</a:t>
            </a:r>
          </a:p>
          <a:p>
            <a:r>
              <a:rPr lang="en-GB" dirty="0"/>
              <a:t>Contact Susie (susie@cornerstonecity.co.uk) or Tom (tom@cornerstonecity.co.uk) to find out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486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5898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459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20/03/2023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20/03/2023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20/03/2023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>
                <a:solidFill>
                  <a:schemeClr val="bg1"/>
                </a:solidFill>
              </a:rPr>
              <a:t>Hoo Are 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26-03-2023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the </a:t>
            </a:r>
            <a:r>
              <a:rPr lang="en-GB" sz="4000" dirty="0" err="1">
                <a:solidFill>
                  <a:schemeClr val="bg1"/>
                </a:solidFill>
              </a:rPr>
              <a:t>pow'r</a:t>
            </a:r>
            <a:r>
              <a:rPr lang="en-GB" sz="4000" dirty="0">
                <a:solidFill>
                  <a:schemeClr val="bg1"/>
                </a:solidFill>
              </a:rPr>
              <a:t> of the cross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Christ became sin for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Took the blame bore the wrath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stand forgiven at the cross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144799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Oh to see the pain written on Your face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Bearing the awesome weight of sin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bitter thought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evil deed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Crowning Your bloodstained brow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96186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Now the daylight flees now the ground beneath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Quakes as its Maker bows His head</a:t>
            </a:r>
          </a:p>
          <a:p>
            <a:r>
              <a:rPr lang="en-GB" sz="4000" dirty="0">
                <a:solidFill>
                  <a:schemeClr val="bg1"/>
                </a:solidFill>
              </a:rPr>
              <a:t>Curtain torn in two dead are raised to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Finished the </a:t>
            </a:r>
            <a:r>
              <a:rPr lang="en-GB" sz="4000" dirty="0" err="1">
                <a:solidFill>
                  <a:schemeClr val="bg1"/>
                </a:solidFill>
              </a:rPr>
              <a:t>vict'ry</a:t>
            </a:r>
            <a:r>
              <a:rPr lang="en-GB" sz="4000" dirty="0">
                <a:solidFill>
                  <a:schemeClr val="bg1"/>
                </a:solidFill>
              </a:rPr>
              <a:t> cry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3162323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Oh to see my name written in the wounds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For through Your </a:t>
            </a:r>
            <a:r>
              <a:rPr lang="en-GB" sz="4000" dirty="0" err="1">
                <a:solidFill>
                  <a:schemeClr val="bg1"/>
                </a:solidFill>
              </a:rPr>
              <a:t>suff'ring</a:t>
            </a:r>
            <a:r>
              <a:rPr lang="en-GB" sz="4000" dirty="0">
                <a:solidFill>
                  <a:schemeClr val="bg1"/>
                </a:solidFill>
              </a:rPr>
              <a:t> I am free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Death is crushed to death life is mine to 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Won through Your selfless love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105181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the </a:t>
            </a:r>
            <a:r>
              <a:rPr lang="en-GB" sz="4000" dirty="0" err="1">
                <a:solidFill>
                  <a:schemeClr val="bg1"/>
                </a:solidFill>
              </a:rPr>
              <a:t>pow'r</a:t>
            </a:r>
            <a:r>
              <a:rPr lang="en-GB" sz="4000" dirty="0">
                <a:solidFill>
                  <a:schemeClr val="bg1"/>
                </a:solidFill>
              </a:rPr>
              <a:t> of the cross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Son of God slain for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What a love what a cost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stand forgiven at the cross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2168059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63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Holy Forever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7201044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Brian Johnson | Chris Tomlin | Jason Ingram | Jenn Johnson | Phil Wickham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Phil Wickham Music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Simply Global Songs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S. D. G.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 Essential Songs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My Magnolia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Brian and Jenn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101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 thousand generations falling down in worship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sing the song of ages to the Lamb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who've gone before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who will believe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Will sing the song of ages to the Lamb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3197842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(Jesus) Your name is the highest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is the greatest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stands above them all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thrones and dominions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powers and positions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stands above them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649780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408307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Blessed be the name of the Lord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Clinton </a:t>
            </a:r>
            <a:r>
              <a:rPr lang="en-GB" sz="1200" dirty="0" err="1">
                <a:solidFill>
                  <a:schemeClr val="bg1"/>
                </a:solidFill>
              </a:rPr>
              <a:t>Utterbach</a:t>
            </a:r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Words and Music: (c) 1988, 19898 Polygram Music Publishing Ltd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639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Hear Your people sing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the King of Kings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3063323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If you've been forgiven and if you've been redeemed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the song forever to the Lamb</a:t>
            </a:r>
          </a:p>
          <a:p>
            <a:r>
              <a:rPr lang="en-GB" sz="4000" dirty="0">
                <a:solidFill>
                  <a:schemeClr val="bg1"/>
                </a:solidFill>
              </a:rPr>
              <a:t>If you walk in freedom and if you bear His name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the song forever to the Lamb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We'll sing the song forever and amen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2044400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718235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47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Goodness Of God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7117726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Ben Fielding | Brian Johnson | Ed Cash | Jason Ingram | Jenn Johnson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2018 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SHOUT! Music Publishing Australia (Admin. by SHOUT!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214866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 love You Lord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Your mercy never fails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my days</a:t>
            </a:r>
          </a:p>
          <a:p>
            <a:r>
              <a:rPr lang="en-GB" sz="4400" dirty="0">
                <a:solidFill>
                  <a:schemeClr val="bg1"/>
                </a:solidFill>
              </a:rPr>
              <a:t>I've been held in Your hands</a:t>
            </a:r>
          </a:p>
          <a:p>
            <a:r>
              <a:rPr lang="en-GB" sz="4400" dirty="0">
                <a:solidFill>
                  <a:schemeClr val="bg1"/>
                </a:solidFill>
              </a:rPr>
              <a:t>From the moment that I wake up</a:t>
            </a:r>
          </a:p>
          <a:p>
            <a:r>
              <a:rPr lang="en-GB" sz="4400" dirty="0">
                <a:solidFill>
                  <a:schemeClr val="bg1"/>
                </a:solidFill>
              </a:rPr>
              <a:t>Until I lay my head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2508534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All my life You have been faithful</a:t>
            </a:r>
          </a:p>
          <a:p>
            <a:r>
              <a:rPr lang="en-GB" sz="5000" dirty="0">
                <a:solidFill>
                  <a:schemeClr val="bg1"/>
                </a:solidFill>
              </a:rPr>
              <a:t>All my life You have been so </a:t>
            </a:r>
            <a:r>
              <a:rPr lang="en-GB" sz="5000" dirty="0" err="1">
                <a:solidFill>
                  <a:schemeClr val="bg1"/>
                </a:solidFill>
              </a:rPr>
              <a:t>so</a:t>
            </a:r>
            <a:r>
              <a:rPr lang="en-GB" sz="5000" dirty="0">
                <a:solidFill>
                  <a:schemeClr val="bg1"/>
                </a:solidFill>
              </a:rPr>
              <a:t> good</a:t>
            </a:r>
          </a:p>
          <a:p>
            <a:r>
              <a:rPr lang="en-GB" sz="5000" dirty="0">
                <a:solidFill>
                  <a:schemeClr val="bg1"/>
                </a:solidFill>
              </a:rPr>
              <a:t>With every breath that I am able</a:t>
            </a:r>
          </a:p>
          <a:p>
            <a:r>
              <a:rPr lang="en-GB" sz="50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8595639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love Your voice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 have led me through the fire</a:t>
            </a:r>
          </a:p>
          <a:p>
            <a:r>
              <a:rPr lang="en-GB" sz="4800" dirty="0">
                <a:solidFill>
                  <a:schemeClr val="bg1"/>
                </a:solidFill>
              </a:rPr>
              <a:t>In darkest night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 are close like no other</a:t>
            </a:r>
          </a:p>
          <a:p>
            <a:r>
              <a:rPr lang="en-GB" sz="4800" dirty="0">
                <a:solidFill>
                  <a:schemeClr val="bg1"/>
                </a:solidFill>
              </a:rPr>
              <a:t>I've known You as a father</a:t>
            </a:r>
          </a:p>
          <a:p>
            <a:r>
              <a:rPr lang="en-GB" sz="4800" dirty="0">
                <a:solidFill>
                  <a:schemeClr val="bg1"/>
                </a:solidFill>
              </a:rPr>
              <a:t>I've known You as a friend</a:t>
            </a:r>
          </a:p>
          <a:p>
            <a:r>
              <a:rPr lang="en-GB" sz="4800" dirty="0">
                <a:solidFill>
                  <a:schemeClr val="bg1"/>
                </a:solidFill>
              </a:rPr>
              <a:t>I have lived in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898522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It’s running after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It’s running after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With my life laid down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I’m surrendered now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give You everything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It's running after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857765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40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Blessed be the name of the Lord</a:t>
            </a:r>
          </a:p>
          <a:p>
            <a:r>
              <a:rPr lang="en-GB" sz="4600" dirty="0">
                <a:solidFill>
                  <a:schemeClr val="bg1"/>
                </a:solidFill>
              </a:rPr>
              <a:t>Blessed be the name of the Lord</a:t>
            </a:r>
          </a:p>
          <a:p>
            <a:r>
              <a:rPr lang="en-GB" sz="4600" dirty="0">
                <a:solidFill>
                  <a:schemeClr val="bg1"/>
                </a:solidFill>
              </a:rPr>
              <a:t>Blessed be the name of the Lord, Most High.  </a:t>
            </a:r>
            <a:br>
              <a:rPr lang="en-GB" sz="4600" dirty="0">
                <a:solidFill>
                  <a:schemeClr val="bg1"/>
                </a:solidFill>
              </a:rPr>
            </a:br>
            <a:br>
              <a:rPr lang="en-GB" sz="4600" dirty="0">
                <a:solidFill>
                  <a:schemeClr val="bg1"/>
                </a:solidFill>
              </a:rPr>
            </a:br>
            <a:r>
              <a:rPr lang="en-GB" sz="4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3486326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4" y="692695"/>
            <a:ext cx="8770901" cy="50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9920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7857EC-3A07-6F75-D0AF-BAB5C8EC7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83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E41DA6-5F9C-FC55-6504-CE2789348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194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D78427-D0CB-AC52-024F-83583C34C5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11" b="14203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937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F987BE-19EF-FA5F-2A93-BBEC86675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742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611505" y="683404"/>
            <a:ext cx="792099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80EE9E-E36E-9EB3-0391-215949A7EB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23" r="-2" b="-2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6596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B86BC5-E414-AEF9-334F-C851FF9E69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83" r="2010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912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E43411-FAEC-8F57-EBF1-A10951A65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1046924"/>
            <a:ext cx="8178799" cy="4764150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6756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0D78B7-315B-7DA3-9E3B-58030C956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467" y="643467"/>
            <a:ext cx="5571065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1252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AA6D70B6-7B89-3374-48FB-D4B5A1EA5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467" y="643467"/>
            <a:ext cx="5571065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184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The name of the Lord is a strong tower</a:t>
            </a:r>
          </a:p>
          <a:p>
            <a:r>
              <a:rPr lang="en-GB" sz="4800" dirty="0">
                <a:solidFill>
                  <a:schemeClr val="bg1"/>
                </a:solidFill>
              </a:rPr>
              <a:t>The righteous run into it and they are saved</a:t>
            </a:r>
            <a:br>
              <a:rPr lang="en-GB" sz="4800" dirty="0">
                <a:solidFill>
                  <a:schemeClr val="bg1"/>
                </a:solidFill>
              </a:rPr>
            </a:b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4240179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DFB61D-C64C-7721-42A5-FBDD58EC6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1282065"/>
            <a:ext cx="8178799" cy="4293868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3289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724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Glory to the name of the Lord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Glory to the name of the Lord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Glory to the name of the Lord, Most High.  </a:t>
            </a:r>
            <a:br>
              <a:rPr lang="en-GB" sz="4800" dirty="0">
                <a:solidFill>
                  <a:schemeClr val="bg1"/>
                </a:solidFill>
              </a:rPr>
            </a:b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(Repeat)</a:t>
            </a:r>
          </a:p>
          <a:p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242897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Holy is the name of the Lord</a:t>
            </a:r>
          </a:p>
          <a:p>
            <a:r>
              <a:rPr lang="en-GB" sz="4800" dirty="0">
                <a:solidFill>
                  <a:schemeClr val="bg1"/>
                </a:solidFill>
              </a:rPr>
              <a:t>Holy is the name of the Lord</a:t>
            </a:r>
          </a:p>
          <a:p>
            <a:r>
              <a:rPr lang="en-GB" sz="4800" dirty="0">
                <a:solidFill>
                  <a:schemeClr val="bg1"/>
                </a:solidFill>
              </a:rPr>
              <a:t>Holy is the name of the Lord, Most High.  </a:t>
            </a:r>
            <a:br>
              <a:rPr lang="en-GB" sz="4800" dirty="0">
                <a:solidFill>
                  <a:schemeClr val="bg1"/>
                </a:solidFill>
              </a:rPr>
            </a:b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(Repeat)</a:t>
            </a:r>
          </a:p>
          <a:p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416879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94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dirty="0">
                <a:solidFill>
                  <a:srgbClr val="00A3E0"/>
                </a:solidFill>
                <a:latin typeface="akagi_probook"/>
              </a:rPr>
              <a:t>The Power Of The Cross</a:t>
            </a:r>
            <a:endParaRPr lang="en-GB" sz="4400" b="0" i="0" dirty="0">
              <a:solidFill>
                <a:srgbClr val="00A3E0"/>
              </a:solidFill>
              <a:effectLst/>
              <a:latin typeface="akagi_probook"/>
            </a:endParaRP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4490766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Keith Getty | Stuart Townend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2005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Oh to see the dawn of the darkest day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Christ on the road to Calvary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Tried by sinful men torn and beaten then</a:t>
            </a:r>
          </a:p>
          <a:p>
            <a:r>
              <a:rPr lang="en-GB" sz="4000" dirty="0">
                <a:solidFill>
                  <a:schemeClr val="bg1"/>
                </a:solidFill>
              </a:rPr>
              <a:t>Nailed to a cross of wood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4096</TotalTime>
  <Words>1128</Words>
  <Application>Microsoft Office PowerPoint</Application>
  <PresentationFormat>On-screen Show (4:3)</PresentationFormat>
  <Paragraphs>164</Paragraphs>
  <Slides>41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akagi_probook</vt:lpstr>
      <vt:lpstr>Arial</vt:lpstr>
      <vt:lpstr>Calibri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281</cp:revision>
  <dcterms:created xsi:type="dcterms:W3CDTF">2019-09-23T12:06:27Z</dcterms:created>
  <dcterms:modified xsi:type="dcterms:W3CDTF">2023-03-20T12:08:46Z</dcterms:modified>
</cp:coreProperties>
</file>